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207311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№92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03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02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03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шығыстан жел соғады,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24-26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04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03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04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сәуірге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4240965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a:t>
            </a:r>
            <a:r>
              <a:rPr lang="kk-KZ" altLang="ru-RU" sz="1200" b="1" i="1" dirty="0" smtClean="0">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25831</TotalTime>
  <Words>502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5053</cp:revision>
  <cp:lastPrinted>2021-07-01T07:38:07Z</cp:lastPrinted>
  <dcterms:created xsi:type="dcterms:W3CDTF">2018-03-27T06:03:00Z</dcterms:created>
  <dcterms:modified xsi:type="dcterms:W3CDTF">2026-04-02T07:24:13Z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