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00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680863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02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6-8 градус жылы,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2682616"/>
              </p:ext>
            </p:extLst>
          </p:nvPr>
        </p:nvGraphicFramePr>
        <p:xfrm>
          <a:off x="4912545" y="4149080"/>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28104</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2021-07-01T07:38:07Z</cp:lastPrinted>
  <dcterms:created xsi:type="dcterms:W3CDTF">2018-03-27T06:03:00Z</dcterms:created>
  <dcterms:modified xsi:type="dcterms:W3CDTF">2026-04-02T07:31:19Z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