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11887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03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Жел оңтүстік-батыстан соғады, күші 3-8 м/с. Ауаның температурасы түнде 12-14, күндіз 21-23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04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04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Көшпелі бұлтты, жаңбыр</a:t>
            </a:r>
            <a:r>
              <a:rPr lang="kk-KZ" sz="1200" dirty="0" smtClean="0">
                <a:latin typeface="Times New Roman" panose="02020603050405020304" pitchFamily="18" charset="0"/>
                <a:cs typeface="Times New Roman" panose="02020603050405020304" pitchFamily="18" charset="0"/>
              </a:rPr>
              <a:t>, найзағай. Жел батыстан, оңтүстік-батыстан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8310266"/>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1460311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17467</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4222</cp:revision>
  <cp:lastPrinted>2021-07-01T07:38:07Z</cp:lastPrinted>
  <dcterms:created xsi:type="dcterms:W3CDTF">2018-03-27T06:03:00Z</dcterms:created>
  <dcterms:modified xsi:type="dcterms:W3CDTF">2026-04-02T06:00:49Z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