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67411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1931905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14283</TotalTime>
  <Words>542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2026-04-02T06:40:14Z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