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02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03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 күші 3-8, күндіз екпіні 14 м/с. Ауа температурасы түнде 3-5, күндіз 26-28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04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04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4-6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22519</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5756</cp:revision>
  <cp:lastPrinted>2021-07-01T03:56:27Z</cp:lastPrinted>
  <dcterms:created xsi:type="dcterms:W3CDTF">2018-03-27T06:03:00Z</dcterms:created>
  <dcterms:modified xsi:type="dcterms:W3CDTF">2026-04-02T06:29:26Z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