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80012883"/>
              </p:ext>
            </p:extLst>
          </p:nvPr>
        </p:nvGraphicFramePr>
        <p:xfrm>
          <a:off x="307975" y="2443336"/>
          <a:ext cx="4465638" cy="44196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сәуір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262158"/>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smtClean="0">
                <a:latin typeface="Times New Roman" panose="02020603050405020304" pitchFamily="18" charset="0"/>
                <a:cs typeface="Times New Roman" panose="02020603050405020304" pitchFamily="18" charset="0"/>
              </a:rPr>
              <a:t>03 </a:t>
            </a:r>
            <a:r>
              <a:rPr lang="kk-KZ" altLang="ru-RU" sz="1200" b="1" dirty="0">
                <a:latin typeface="Times New Roman" panose="02020603050405020304" pitchFamily="18" charset="0"/>
                <a:cs typeface="Times New Roman" panose="02020603050405020304" pitchFamily="18" charset="0"/>
              </a:rPr>
              <a:t>сәуірге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itchFamily="18" charset="0"/>
                <a:cs typeface="Times New Roman" pitchFamily="18" charset="0"/>
              </a:rPr>
              <a:t>02 сәуір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03 </a:t>
            </a:r>
            <a:r>
              <a:rPr lang="kk-KZ" sz="1200" b="1" dirty="0">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шығыстан жел соғады, күші 4-9 м/с. Ауа температурасы түнде 2-4 градус жылы, күндіз 20-22 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04 сәуірге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03 сәуір</a:t>
            </a:r>
            <a:r>
              <a:rPr lang="kk-KZ"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04 сәуір</a:t>
            </a:r>
            <a:r>
              <a:rPr lang="kk-KZ"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соғатын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солтүстік-батысқа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ауысады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3-5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a:t>
            </a:r>
            <a:r>
              <a:rPr lang="kk-KZ" altLang="ru-RU" sz="1200" b="1" dirty="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77051976"/>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1.799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0.968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3578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0.716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0.304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Рахметова Ж.А./Т</a:t>
            </a:r>
            <a:r>
              <a:rPr lang="kk-KZ" altLang="ru-RU" sz="1200" b="1" i="1"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27449</TotalTime>
  <Words>595</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5247</cp:revision>
  <cp:lastPrinted>2021-07-01T07:38:07Z</cp:lastPrinted>
  <dcterms:created xsi:type="dcterms:W3CDTF">2018-03-27T06:03:00Z</dcterms:created>
  <dcterms:modified xsi:type="dcterms:W3CDTF">2026-04-02T07:28:26Z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