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485084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03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солтүстік-шығыстан соғады,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күндіз 1</a:t>
            </a:r>
            <a:r>
              <a:rPr lang="" sz="1200" dirty="0" smtClean="0">
                <a:solidFill>
                  <a:prstClr val="black"/>
                </a:solidFill>
                <a:latin typeface="Times New Roman" pitchFamily="18" charset="0"/>
                <a:cs typeface="Times New Roman" pitchFamily="18" charset="0"/>
              </a:rPr>
              <a:t>5-17</a:t>
            </a:r>
            <a:r>
              <a:rPr lang="kk-KZ" sz="1200" dirty="0" smtClean="0">
                <a:solidFill>
                  <a:prstClr val="black"/>
                </a:solidFill>
                <a:latin typeface="Times New Roman" pitchFamily="18" charset="0"/>
                <a:cs typeface="Times New Roman" pitchFamily="18" charset="0"/>
              </a:rPr>
              <a:t>° 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 sz="1200" dirty="0" smtClean="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2160" y="24489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2258282336"/>
              </p:ext>
            </p:extLst>
          </p:nvPr>
        </p:nvGraphicFramePr>
        <p:xfrm>
          <a:off x="4980112" y="4258226"/>
          <a:ext cx="4691064" cy="181277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2869132273"/>
                    </a:ext>
                  </a:extLst>
                </a:gridCol>
                <a:gridCol w="1440160">
                  <a:extLst>
                    <a:ext uri="{9D8B030D-6E8A-4147-A177-3AD203B41FA5}">
                      <a16:colId xmlns="" xmlns:a16="http://schemas.microsoft.com/office/drawing/2014/main" val="1658098261"/>
                    </a:ext>
                  </a:extLst>
                </a:gridCol>
                <a:gridCol w="1445808">
                  <a:extLst>
                    <a:ext uri="{9D8B030D-6E8A-4147-A177-3AD203B41FA5}">
                      <a16:colId xmlns="" xmlns:a16="http://schemas.microsoft.com/office/drawing/2014/main" val="4172037672"/>
                    </a:ext>
                  </a:extLst>
                </a:gridCol>
              </a:tblGrid>
              <a:tr h="56171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 </a:t>
                      </a:r>
                      <a:r>
                        <a:rPr lang="ru-RU" sz="1000" dirty="0">
                          <a:solidFill>
                            <a:schemeClr val="tx1"/>
                          </a:solidFill>
                          <a:latin typeface="Times New Roman" panose="02020603050405020304" pitchFamily="18" charset="0"/>
                          <a:cs typeface="Times New Roman" panose="02020603050405020304" pitchFamily="18" charset="0"/>
                        </a:rPr>
                        <a:t>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63200107"/>
                  </a:ext>
                </a:extLst>
              </a:tr>
              <a:tr h="25021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11102528"/>
                  </a:ext>
                </a:extLst>
              </a:tr>
              <a:tr h="250212">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759477575"/>
                  </a:ext>
                </a:extLst>
              </a:tr>
              <a:tr h="2502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720034371"/>
                  </a:ext>
                </a:extLst>
              </a:tr>
              <a:tr h="2502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66988127"/>
                  </a:ext>
                </a:extLst>
              </a:tr>
              <a:tr h="25021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4540665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19879</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4226</cp:revision>
  <cp:lastPrinted>2021-07-01T03:56:27Z</cp:lastPrinted>
  <dcterms:created xsi:type="dcterms:W3CDTF">2018-03-27T06:03:00Z</dcterms:created>
  <dcterms:modified xsi:type="dcterms:W3CDTF">2026-04-02T07:13:53Z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