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9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56544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Таңертең тұман күтіледі. Шығыс бағыттардан жел соғады, күші 3-8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күндіз 17-19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3-8 м/с. Ауа температурасы 2-4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жиналуына</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413078496"/>
              </p:ext>
            </p:extLst>
          </p:nvPr>
        </p:nvGraphicFramePr>
        <p:xfrm>
          <a:off x="5071897" y="422761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21587</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4134</cp:revision>
  <cp:lastPrinted>2021-07-01T07:38:07Z</cp:lastPrinted>
  <dcterms:created xsi:type="dcterms:W3CDTF">2018-03-27T06:03:00Z</dcterms:created>
  <dcterms:modified xsi:type="dcterms:W3CDTF">2026-04-02T06:27:18Z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