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812349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7-12, днем порывы 15 м/с. Температура воздуха ночью 11-13,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55661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5778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1115</cp:revision>
  <cp:lastPrinted>2021-07-01T03:56:27Z</cp:lastPrinted>
  <dcterms:created xsi:type="dcterms:W3CDTF">2024-09-22T07:48:17Z</dcterms:created>
  <dcterms:modified xsi:type="dcterms:W3CDTF">2026-04-03T08:07:08Z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