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59044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439538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71467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восточный, юго-восточный 9-14 м/с. Температура воздуха ночью 10-12, днем 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1333" y="342900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29411</TotalTime>
  <Words>584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4209</cp:revision>
  <cp:lastPrinted>2021-10-15T03:50:29Z</cp:lastPrinted>
  <dcterms:created xsi:type="dcterms:W3CDTF">2018-03-27T06:03:00Z</dcterms:created>
  <dcterms:modified xsi:type="dcterms:W3CDTF">2026-04-03T06:39:03Z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