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48768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564452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829" y="213047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27533</TotalTime>
  <Words>681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4678</cp:revision>
  <cp:lastPrinted>2026-04-01T06:23:53Z</cp:lastPrinted>
  <dcterms:created xsi:type="dcterms:W3CDTF">2018-03-27T06:03:00Z</dcterms:created>
  <dcterms:modified xsi:type="dcterms:W3CDTF">2026-04-03T06:43:47Z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