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8392023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Ветер юго-восточный ночью 3-8, днем 7-12 м/с. Температура воздуха ночью 0-2, днем 18-20 тепла.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05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4-6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153556"/>
              </p:ext>
            </p:extLst>
          </p:nvPr>
        </p:nvGraphicFramePr>
        <p:xfrm>
          <a:off x="5149471" y="3876544"/>
          <a:ext cx="4415373" cy="2229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5.782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098611" y="298355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56252</TotalTime>
  <Words>640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7926</cp:revision>
  <cp:lastPrinted>2025-08-12T06:13:34Z</cp:lastPrinted>
  <dcterms:created xsi:type="dcterms:W3CDTF">2018-03-27T06:03:00Z</dcterms:created>
  <dcterms:modified xsi:type="dcterms:W3CDTF">2026-04-03T06:13:52Z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