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347353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41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апреля до 20 ч. 04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гроза, днем временами сильный дождь, град, шквал.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05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331800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34476</TotalTime>
  <Words>584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5592</cp:revision>
  <cp:lastPrinted>2025-12-12T07:56:19Z</cp:lastPrinted>
  <dcterms:created xsi:type="dcterms:W3CDTF">2018-03-27T06:03:00Z</dcterms:created>
  <dcterms:modified xsi:type="dcterms:W3CDTF">2026-04-03T06:38:25Z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