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49253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1078" y="227915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53724"/>
              </p:ext>
            </p:extLst>
          </p:nvPr>
        </p:nvGraphicFramePr>
        <p:xfrm>
          <a:off x="5005630" y="425135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89627391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877492365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1536621904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555671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3874526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91509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01089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7975917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17022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4200</cp:revision>
  <cp:lastPrinted>2021-07-01T03:56:27Z</cp:lastPrinted>
  <dcterms:created xsi:type="dcterms:W3CDTF">2018-03-27T06:03:00Z</dcterms:created>
  <dcterms:modified xsi:type="dcterms:W3CDTF">2026-04-03T06:43:18Z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