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92348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37349893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таңертең және күндіз жаңбыр, найзағай, дауыл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a:t>
            </a:r>
            <a:r>
              <a:rPr lang="kk-KZ" sz="1100" dirty="0" smtClean="0">
                <a:latin typeface="Times New Roman" pitchFamily="18" charset="0"/>
                <a:cs typeface="Times New Roman" pitchFamily="18" charset="0"/>
              </a:rPr>
              <a:t>таңертең және күндіз екпіні </a:t>
            </a:r>
            <a:r>
              <a:rPr lang="kk-KZ" sz="1100" dirty="0" smtClean="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болады.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0</a:t>
            </a:r>
            <a:r>
              <a:rPr lang="en-US"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уақыттарда </a:t>
            </a:r>
            <a:r>
              <a:rPr lang="kk-KZ" sz="1100" dirty="0" smtClean="0">
                <a:latin typeface="Times New Roman" pitchFamily="18" charset="0"/>
                <a:cs typeface="Times New Roman" pitchFamily="18" charset="0"/>
              </a:rPr>
              <a:t>жаңбыр, найзағай </a:t>
            </a:r>
            <a:r>
              <a:rPr lang="uz-Cyrl-U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14287</TotalTime>
  <Words>591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4112</cp:revision>
  <cp:lastPrinted>2021-07-01T03:56:27Z</cp:lastPrinted>
  <dcterms:created xsi:type="dcterms:W3CDTF">2018-03-27T06:03:00Z</dcterms:created>
  <dcterms:modified xsi:type="dcterms:W3CDTF">2026-04-03T06:31:55Z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