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0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411853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93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41538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к</a:t>
            </a:r>
            <a:r>
              <a:rPr lang="kk-KZ" sz="1100" dirty="0" smtClean="0">
                <a:latin typeface="Times New Roman" panose="02020603050405020304" pitchFamily="18" charset="0"/>
                <a:cs typeface="Times New Roman" panose="02020603050405020304" pitchFamily="18" charset="0"/>
              </a:rPr>
              <a:t>үндіз жаңбыр, найзағай.</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және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таңертең</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тұман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оңтүстіктен</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anose="02020603050405020304" pitchFamily="18" charset="0"/>
                <a:cs typeface="Times New Roman" panose="02020603050405020304" pitchFamily="18" charset="0"/>
              </a:rPr>
              <a:t>ңтүстік-</a:t>
            </a:r>
            <a:r>
              <a:rPr lang="ru-RU" sz="1100" dirty="0" err="1" smtClean="0">
                <a:latin typeface="Times New Roman" panose="02020603050405020304" pitchFamily="18" charset="0"/>
                <a:cs typeface="Times New Roman" panose="02020603050405020304" pitchFamily="18" charset="0"/>
              </a:rPr>
              <a:t>батыстан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9</a:t>
            </a:r>
            <a:r>
              <a:rPr lang="ru-RU" sz="1100" dirty="0" smtClean="0">
                <a:latin typeface="Times New Roman" panose="02020603050405020304" pitchFamily="18" charset="0"/>
                <a:cs typeface="Times New Roman" panose="02020603050405020304" pitchFamily="18" charset="0"/>
              </a:rPr>
              <a:t>-14 </a:t>
            </a:r>
            <a:r>
              <a:rPr lang="ru-RU" sz="1100" dirty="0" smtClean="0">
                <a:latin typeface="Times New Roman" panose="02020603050405020304" pitchFamily="18" charset="0"/>
                <a:cs typeface="Times New Roman" panose="02020603050405020304" pitchFamily="18" charset="0"/>
              </a:rPr>
              <a:t>м/с</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5-7,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16-18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05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smtClean="0">
                <a:latin typeface="Times New Roman" panose="02020603050405020304" pitchFamily="18" charset="0"/>
                <a:cs typeface="Times New Roman" panose="02020603050405020304" pitchFamily="18" charset="0"/>
              </a:rPr>
              <a:t>К</a:t>
            </a:r>
            <a:r>
              <a:rPr lang="kk-KZ" sz="1100" dirty="0" smtClean="0">
                <a:latin typeface="Times New Roman" pitchFamily="18" charset="0"/>
                <a:cs typeface="Times New Roman" pitchFamily="18" charset="0"/>
              </a:rPr>
              <a:t>өшпелі бұлтты, </a:t>
            </a:r>
            <a:r>
              <a:rPr lang="kk-KZ" sz="1100" dirty="0" smtClean="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Тұман. Жел оңтүстік-батыстан соғады, күші 9-14 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40434</TotalTime>
  <Words>580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7428</cp:revision>
  <cp:lastPrinted>2021-07-01T03:56:27Z</cp:lastPrinted>
  <dcterms:created xsi:type="dcterms:W3CDTF">2018-03-27T06:03:00Z</dcterms:created>
  <dcterms:modified xsi:type="dcterms:W3CDTF">2026-04-03T06:10:23Z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