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54" y="984"/>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93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03 </a:t>
                      </a:r>
                      <a:r>
                        <a:rPr lang="kk-KZ" altLang="zh-CN" sz="1200" b="1" i="1" u="none" kern="1200" baseline="0" dirty="0">
                          <a:solidFill>
                            <a:schemeClr val="tx2"/>
                          </a:solidFill>
                          <a:latin typeface="Times New Roman" pitchFamily="18" charset="0"/>
                          <a:ea typeface="+mn-ea"/>
                          <a:cs typeface="Times New Roman" pitchFamily="18" charset="0"/>
                        </a:rPr>
                        <a:t>сәуір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a:solidFill>
                  <a:srgbClr val="000000"/>
                </a:solidFill>
                <a:latin typeface="Times New Roman" pitchFamily="18" charset="0"/>
                <a:cs typeface="Times New Roman" pitchFamily="18" charset="0"/>
              </a:rPr>
              <a:t>сәуір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65558395"/>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1937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188640"/>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04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kern="0" dirty="0" smtClean="0">
                <a:solidFill>
                  <a:srgbClr val="000000"/>
                </a:solidFill>
                <a:latin typeface="Times New Roman" pitchFamily="18" charset="0"/>
                <a:ea typeface="Calibri"/>
                <a:cs typeface="Times New Roman" pitchFamily="18" charset="0"/>
                <a:sym typeface="Calibri"/>
              </a:rPr>
              <a:t>03</a:t>
            </a:r>
            <a:r>
              <a:rPr lang="en-US" altLang="ru-RU" sz="1100" b="1" kern="0" dirty="0" smtClean="0">
                <a:solidFill>
                  <a:srgbClr val="000000"/>
                </a:solidFill>
                <a:latin typeface="Times New Roman" pitchFamily="18" charset="0"/>
                <a:ea typeface="Calibri"/>
                <a:cs typeface="Times New Roman" pitchFamily="18" charset="0"/>
                <a:sym typeface="Calibri"/>
              </a:rPr>
              <a:t> </a:t>
            </a:r>
            <a:r>
              <a:rPr lang="kk-KZ" sz="1100" b="1" dirty="0">
                <a:latin typeface="Times New Roman" pitchFamily="18" charset="0"/>
                <a:cs typeface="Times New Roman" pitchFamily="18" charset="0"/>
              </a:rPr>
              <a:t>сәуірден</a:t>
            </a:r>
            <a:r>
              <a:rPr lang="kk-KZ" alt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altLang="ru-RU" sz="1100" b="1" dirty="0" smtClean="0">
                <a:solidFill>
                  <a:srgbClr val="000000"/>
                </a:solidFill>
                <a:latin typeface="Times New Roman" pitchFamily="18" charset="0"/>
                <a:cs typeface="Times New Roman" pitchFamily="18" charset="0"/>
              </a:rPr>
              <a:t>04 </a:t>
            </a:r>
            <a:r>
              <a:rPr lang="kk-KZ" sz="1100" b="1" dirty="0">
                <a:latin typeface="Times New Roman" pitchFamily="18" charset="0"/>
                <a:cs typeface="Times New Roman" pitchFamily="18" charset="0"/>
              </a:rPr>
              <a:t>сәуір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  Көшпелі бұлтты, жауын-шашынсыз. Түнде және таңертең </a:t>
            </a:r>
            <a:r>
              <a:rPr lang="kk-KZ" sz="1100" dirty="0" smtClean="0">
                <a:latin typeface="Times New Roman" pitchFamily="18" charset="0"/>
                <a:cs typeface="Times New Roman" pitchFamily="18" charset="0"/>
              </a:rPr>
              <a:t>тұман. </a:t>
            </a:r>
            <a:r>
              <a:rPr lang="kk-KZ" sz="1100" dirty="0">
                <a:latin typeface="Times New Roman" pitchFamily="18" charset="0"/>
                <a:cs typeface="Times New Roman" pitchFamily="18" charset="0"/>
              </a:rPr>
              <a:t>Оңтүстік-шығыстан жел соғады</a:t>
            </a:r>
            <a:r>
              <a:rPr lang="kk-KZ" sz="1100" dirty="0" smtClean="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екпіні 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3-5</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18-20 градус </a:t>
            </a:r>
            <a:r>
              <a:rPr lang="kk-KZ" sz="1100" dirty="0">
                <a:latin typeface="Times New Roman" pitchFamily="18" charset="0"/>
                <a:cs typeface="Times New Roman" pitchFamily="18" charset="0"/>
              </a:rPr>
              <a:t>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05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kk-KZ" altLang="ru-RU" sz="1100" b="1" dirty="0" smtClean="0">
                <a:solidFill>
                  <a:srgbClr val="000000"/>
                </a:solidFill>
                <a:latin typeface="Times New Roman" pitchFamily="18" charset="0"/>
                <a:cs typeface="Times New Roman" pitchFamily="18" charset="0"/>
              </a:rPr>
              <a:t>04 </a:t>
            </a:r>
            <a:r>
              <a:rPr lang="kk-KZ" sz="1100" b="1" dirty="0">
                <a:latin typeface="Times New Roman" pitchFamily="18" charset="0"/>
                <a:cs typeface="Times New Roman" pitchFamily="18" charset="0"/>
              </a:rPr>
              <a:t>сәуірден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altLang="ru-RU" sz="1100" b="1" dirty="0" smtClean="0">
                <a:solidFill>
                  <a:srgbClr val="000000"/>
                </a:solidFill>
                <a:latin typeface="Times New Roman" pitchFamily="18" charset="0"/>
                <a:cs typeface="Times New Roman" pitchFamily="18" charset="0"/>
              </a:rPr>
              <a:t>05 </a:t>
            </a:r>
            <a:r>
              <a:rPr lang="kk-KZ" sz="1100" b="1" dirty="0">
                <a:latin typeface="Times New Roman" pitchFamily="18" charset="0"/>
                <a:cs typeface="Times New Roman" pitchFamily="18" charset="0"/>
              </a:rPr>
              <a:t>сәуірге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266700"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С</a:t>
            </a:r>
            <a:r>
              <a:rPr lang="kk-KZ" sz="1100" dirty="0" smtClean="0">
                <a:latin typeface="Times New Roman" pitchFamily="18" charset="0"/>
                <a:cs typeface="Times New Roman" pitchFamily="18" charset="0"/>
              </a:rPr>
              <a:t>олтүстік</a:t>
            </a:r>
            <a:r>
              <a:rPr lang="kk-KZ" sz="1100" dirty="0" smtClean="0">
                <a:latin typeface="Times New Roman" pitchFamily="18" charset="0"/>
                <a:cs typeface="Times New Roman" pitchFamily="18" charset="0"/>
              </a:rPr>
              <a:t>-батыстан </a:t>
            </a:r>
            <a:r>
              <a:rPr lang="kk-KZ" sz="1100" dirty="0" smtClean="0">
                <a:latin typeface="Times New Roman" pitchFamily="18" charset="0"/>
                <a:cs typeface="Times New Roman" pitchFamily="18" charset="0"/>
              </a:rPr>
              <a:t>жел соғады, күші 9-14, екпіні     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6-8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itchFamily="18" charset="0"/>
                <a:cs typeface="Times New Roman" pitchFamily="18" charset="0"/>
              </a:rPr>
              <a:t>2026 </a:t>
            </a:r>
            <a:r>
              <a:rPr lang="ru-RU" sz="1100" dirty="0" err="1" smtClean="0">
                <a:solidFill>
                  <a:schemeClr val="tx1"/>
                </a:solidFill>
                <a:latin typeface="Times New Roman" pitchFamily="18" charset="0"/>
                <a:cs typeface="Times New Roman" pitchFamily="18" charset="0"/>
              </a:rPr>
              <a:t>жылдың </a:t>
            </a:r>
            <a:r>
              <a:rPr lang="ru-RU" altLang="ru-RU" sz="1100" dirty="0" smtClean="0">
                <a:solidFill>
                  <a:srgbClr val="000000"/>
                </a:solidFill>
                <a:latin typeface="Times New Roman" pitchFamily="18" charset="0"/>
                <a:cs typeface="Times New Roman" pitchFamily="18" charset="0"/>
              </a:rPr>
              <a:t>04</a:t>
            </a:r>
            <a:r>
              <a:rPr lang="kk-KZ" sz="1100" dirty="0" smtClean="0">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сәуірге</a:t>
            </a:r>
            <a:r>
              <a:rPr lang="kk-KZ" sz="1100" dirty="0" smtClean="0">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 </a:t>
            </a:r>
            <a:r>
              <a:rPr lang="ru-RU" altLang="ru-RU" sz="1100" dirty="0" smtClean="0">
                <a:solidFill>
                  <a:srgbClr val="000000"/>
                </a:solidFill>
                <a:latin typeface="Times New Roman" pitchFamily="18" charset="0"/>
                <a:cs typeface="Times New Roman" pitchFamily="18" charset="0"/>
              </a:rPr>
              <a:t>05 </a:t>
            </a:r>
            <a:r>
              <a:rPr lang="kk-KZ" sz="1100" dirty="0" smtClean="0">
                <a:solidFill>
                  <a:schemeClr val="tx1"/>
                </a:solidFill>
                <a:latin typeface="Times New Roman" pitchFamily="18" charset="0"/>
                <a:cs typeface="Times New Roman" pitchFamily="18" charset="0"/>
              </a:rPr>
              <a:t>сәуірге</a:t>
            </a:r>
            <a:r>
              <a:rPr lang="kk-KZ" sz="1100" dirty="0" smtClean="0">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караған </a:t>
            </a:r>
            <a:r>
              <a:rPr lang="ru-RU" sz="1100" dirty="0" err="1" smtClean="0">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ластаушы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заттардың сейілуіне</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ықпал етеді</a:t>
            </a:r>
            <a:r>
              <a:rPr lang="ru-RU" sz="1100" dirty="0" smtClean="0">
                <a:solidFill>
                  <a:schemeClr val="tx1"/>
                </a:solidFill>
                <a:latin typeface="Times New Roman" pitchFamily="18" charset="0"/>
                <a:cs typeface="Times New Roman" pitchFamily="18" charset="0"/>
              </a:rPr>
              <a:t>. </a:t>
            </a:r>
          </a:p>
          <a:p>
            <a:pPr indent="180975" algn="just"/>
            <a:r>
              <a:rPr lang="ru-RU" sz="1100" dirty="0" err="1" smtClean="0">
                <a:solidFill>
                  <a:schemeClr val="tx1"/>
                </a:solidFill>
                <a:latin typeface="Times New Roman" pitchFamily="18" charset="0"/>
                <a:cs typeface="Times New Roman" pitchFamily="18" charset="0"/>
              </a:rPr>
              <a:t>Жалпы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қала бойынша</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ауаның ластану</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деңгейі төмен болады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деп</a:t>
            </a:r>
            <a:r>
              <a:rPr lang="ru-RU" sz="1100" dirty="0" smtClean="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күтіледі</a:t>
            </a:r>
            <a:r>
              <a:rPr lang="ru-RU" sz="1100" dirty="0" smtClean="0">
                <a:solidFill>
                  <a:schemeClr val="tx1"/>
                </a:solidFill>
                <a:latin typeface="Times New Roman" pitchFamily="18" charset="0"/>
                <a:cs typeface="Times New Roman" pitchFamily="18" charset="0"/>
              </a:rPr>
              <a:t>.</a:t>
            </a:r>
            <a:endParaRPr lang="ru-RU" sz="11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18229</TotalTime>
  <Words>558</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7804</cp:revision>
  <cp:lastPrinted>2021-07-01T03:56:27Z</cp:lastPrinted>
  <dcterms:created xsi:type="dcterms:W3CDTF">2018-03-27T06:03:00Z</dcterms:created>
  <dcterms:modified xsi:type="dcterms:W3CDTF">2026-04-03T06:36:50Z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