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10" d="100"/>
          <a:sy n="110" d="100"/>
        </p:scale>
        <p:origin x="-582"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944673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a:solidFill>
                            <a:srgbClr val="002060"/>
                          </a:solidFill>
                          <a:latin typeface="Times New Roman" panose="02020603050405020304" pitchFamily="18" charset="0"/>
                          <a:cs typeface="Times New Roman" panose="02020603050405020304" pitchFamily="18" charset="0"/>
                        </a:rPr>
                        <a:t>3</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6265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a:t>
            </a:r>
            <a:r>
              <a:rPr lang="en-US"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4</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en-US" altLang="ru-RU" sz="1200" b="1" dirty="0">
                <a:latin typeface="Times New Roman" panose="02020603050405020304" pitchFamily="18" charset="0"/>
                <a:cs typeface="Times New Roman" pitchFamily="18" charset="0"/>
              </a:rPr>
              <a:t>3</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en-US" altLang="ru-RU" sz="1200" b="1" dirty="0">
                <a:latin typeface="Times New Roman" panose="02020603050405020304" pitchFamily="18" charset="0"/>
                <a:cs typeface="Times New Roman" pitchFamily="18" charset="0"/>
              </a:rPr>
              <a:t>4</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соғатын жел оңтүстік-батысқа ауысады, күші 9-14, күндіз екпіні 15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4-6, күндіз 17-19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a:t>
            </a:r>
            <a:r>
              <a:rPr lang="en-US"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5</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en-US" altLang="ru-RU" sz="1200" b="1" dirty="0">
                <a:latin typeface="Times New Roman" panose="02020603050405020304" pitchFamily="18" charset="0"/>
                <a:cs typeface="Times New Roman" pitchFamily="18" charset="0"/>
              </a:rPr>
              <a:t>4</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en-US" altLang="ru-RU" sz="1200" b="1" dirty="0">
                <a:latin typeface="Times New Roman" panose="02020603050405020304" pitchFamily="18" charset="0"/>
                <a:cs typeface="Times New Roman" pitchFamily="18" charset="0"/>
              </a:rPr>
              <a:t>5</a:t>
            </a:r>
            <a:r>
              <a:rPr lang="ru-RU" altLang="ru-RU" sz="1200" b="1" dirty="0">
                <a:latin typeface="Times New Roman" panose="02020603050405020304" pitchFamily="18" charset="0"/>
                <a:cs typeface="Times New Roman" pitchFamily="18" charset="0"/>
              </a:rPr>
              <a:t> сәуірдің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жаңбыр жауады. Батыстан жел соғады, екпіні 15-20 м/с. Ауа температурасы 6-8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жиналуына</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99595612"/>
              </p:ext>
            </p:extLst>
          </p:nvPr>
        </p:nvGraphicFramePr>
        <p:xfrm>
          <a:off x="5071897" y="4227616"/>
          <a:ext cx="4572000" cy="2153072"/>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33405">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21595</TotalTime>
  <Words>586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4137</cp:revision>
  <cp:lastPrinted>2021-07-01T07:38:07Z</cp:lastPrinted>
  <dcterms:created xsi:type="dcterms:W3CDTF">2018-03-27T06:03:00Z</dcterms:created>
  <dcterms:modified xsi:type="dcterms:W3CDTF">2026-04-03T06:46:05Z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