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99393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dirty="0"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4676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және таңертең тұман.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5</a:t>
            </a:r>
            <a:r>
              <a:rPr lang=""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05 с</a:t>
            </a:r>
            <a:r>
              <a:rPr lang="kk-KZ" altLang="ru-RU" sz="1200" b="1" dirty="0" smtClean="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smtClean="0">
                <a:latin typeface="Times New Roman" panose="02020603050405020304" pitchFamily="18" charset="0"/>
                <a:cs typeface="Times New Roman" panose="02020603050405020304" pitchFamily="18" charset="0"/>
              </a:rPr>
              <a:t>04</a:t>
            </a:r>
            <a:r>
              <a:rPr lang="kk-KZ" sz="1200" b="1" dirty="0" smtClean="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Жел солтүстік-шығыстан 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жылы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1630370"/>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endParaRPr lang="ru-RU" sz="900" dirty="0" smtClean="0">
                        <a:solidFill>
                          <a:schemeClr val="tx1"/>
                        </a:solidFill>
                        <a:latin typeface="Times New Roman" panose="02020603050405020304" pitchFamily="18" charset="0"/>
                        <a:cs typeface="Times New Roman" panose="02020603050405020304" pitchFamily="18" charset="0"/>
                      </a:endParaRPr>
                    </a:p>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a:t>
                      </a:r>
                      <a:r>
                        <a:rPr lang="kk-KZ" sz="900" dirty="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a:t>
            </a:r>
            <a:r>
              <a:rPr lang="" sz="1200" dirty="0" smtClean="0">
                <a:solidFill>
                  <a:prstClr val="black"/>
                </a:solidFill>
                <a:latin typeface="Times New Roman" panose="02020603050405020304" pitchFamily="18" charset="0"/>
                <a:cs typeface="Times New Roman" panose="02020603050405020304" pitchFamily="18" charset="0"/>
              </a:rPr>
              <a:t>04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көтеріңкі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24065</TotalTime>
  <Words>661</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4555</cp:revision>
  <cp:lastPrinted>2021-07-01T03:56:27Z</cp:lastPrinted>
  <dcterms:created xsi:type="dcterms:W3CDTF">2018-03-27T06:03:00Z</dcterms:created>
  <dcterms:modified xsi:type="dcterms:W3CDTF">2026-04-03T06:46:05Z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