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9141402"/>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03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03</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719876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28910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5.782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65650"/>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04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03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04</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a:t>
            </a:r>
            <a:r>
              <a:rPr lang="ru-RU" sz="1100" dirty="0">
                <a:latin typeface="Times New Roman" panose="02020603050405020304" pitchFamily="18" charset="0"/>
                <a:cs typeface="Times New Roman" panose="02020603050405020304" pitchFamily="18" charset="0"/>
              </a:rPr>
              <a:t>3-8,</a:t>
            </a:r>
            <a:r>
              <a:rPr lang="kk-KZ" sz="1100" dirty="0">
                <a:latin typeface="Times New Roman" panose="02020603050405020304" pitchFamily="18" charset="0"/>
                <a:cs typeface="Times New Roman" panose="02020603050405020304" pitchFamily="18" charset="0"/>
              </a:rPr>
              <a:t> күндіз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0-2, күндіз 18-20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05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04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05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4-6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rgbClr val="000000"/>
                </a:solidFill>
                <a:latin typeface="Times New Roman" panose="02020603050405020304" pitchFamily="18" charset="0"/>
              </a:rPr>
              <a:t>жоғары</a:t>
            </a:r>
            <a:r>
              <a:rPr lang="ru-RU" sz="1100"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52198</TotalTime>
  <Words>598</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7537</cp:revision>
  <cp:lastPrinted>2025-07-15T07:11:11Z</cp:lastPrinted>
  <dcterms:created xsi:type="dcterms:W3CDTF">2018-03-27T06:03:00Z</dcterms:created>
  <dcterms:modified xsi:type="dcterms:W3CDTF">2026-04-03T06:13:18Z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