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9358" autoAdjust="0"/>
  </p:normalViewPr>
  <p:slideViewPr>
    <p:cSldViewPr showGuides="1">
      <p:cViewPr>
        <p:scale>
          <a:sx n="125" d="100"/>
          <a:sy n="125" d="100"/>
        </p:scale>
        <p:origin x="377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61281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03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Оңтүстік-шығыстан, оңтүстіктен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21-23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27449</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5249</cp:revision>
  <cp:lastPrinted>2021-07-01T07:38:07Z</cp:lastPrinted>
  <dcterms:created xsi:type="dcterms:W3CDTF">2018-03-27T06:03:00Z</dcterms:created>
  <dcterms:modified xsi:type="dcterms:W3CDTF">2026-04-03T08:09:22Z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