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83" autoAdjust="0"/>
  </p:normalViewPr>
  <p:slideViewPr>
    <p:cSldViewPr showGuides="1">
      <p:cViewPr>
        <p:scale>
          <a:sx n="124" d="100"/>
          <a:sy n="124" d="100"/>
        </p:scale>
        <p:origin x="-174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0348556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№94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7-12, днем 15-18 м/с. Температура воздуха ночью 7-9, днем 14-16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585502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2.845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28597</TotalTime>
  <Words>640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5333</cp:revision>
  <cp:lastPrinted>2021-07-01T03:56:27Z</cp:lastPrinted>
  <dcterms:created xsi:type="dcterms:W3CDTF">2018-03-27T06:03:00Z</dcterms:created>
  <dcterms:modified xsi:type="dcterms:W3CDTF">2026-04-04T07:57:14Z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