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99282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42502855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Ветер северо-восточный 8-13, порывы 15-20 м/с. Температура воздуха ночью 10-12, днем 20-22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гроза, шквал. Ветер северо-восточный 8-13, порывы 15-20 м/с. Температура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611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4018</cp:revision>
  <cp:lastPrinted>2021-07-01T03:56:27Z</cp:lastPrinted>
  <dcterms:created xsi:type="dcterms:W3CDTF">2018-03-27T06:03:00Z</dcterms:created>
  <dcterms:modified xsi:type="dcterms:W3CDTF">2026-04-04T06:38:26Z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