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8005301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№94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05 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450000" algn="just"/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северо-восточный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днем 22-24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06 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11-13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2372553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231258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15973</TotalTime>
  <Words>573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4091</cp:revision>
  <cp:lastPrinted>2021-07-01T03:56:27Z</cp:lastPrinted>
  <dcterms:created xsi:type="dcterms:W3CDTF">2018-03-27T06:03:00Z</dcterms:created>
  <dcterms:modified xsi:type="dcterms:W3CDTF">2026-04-04T06:04:09Z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