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98515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05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04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во второй половине дня дождь, гроза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 smtClean="0">
                <a:solidFill>
                  <a:schemeClr val="tx1"/>
                </a:solidFill>
              </a:rPr>
              <a:t>западный </a:t>
            </a:r>
            <a:r>
              <a:rPr lang="kk-KZ" dirty="0" smtClean="0">
                <a:solidFill>
                  <a:schemeClr val="tx1"/>
                </a:solidFill>
              </a:rPr>
              <a:t>3-8, днем порывы 15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sz="1100" dirty="0" smtClean="0">
                <a:solidFill>
                  <a:schemeClr val="tx1"/>
                </a:solidFill>
              </a:rPr>
              <a:t>. 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13+15°С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</a:t>
            </a:r>
            <a:r>
              <a:rPr lang="ru-RU" sz="1100" dirty="0" smtClean="0">
                <a:solidFill>
                  <a:schemeClr val="tx1"/>
                </a:solidFill>
              </a:rPr>
              <a:t>22+24°С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06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05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западный 3-8 м/с. Температура воздуха ночью +</a:t>
            </a:r>
            <a:r>
              <a:rPr lang="ru-RU" sz="1100" dirty="0" smtClean="0">
                <a:solidFill>
                  <a:schemeClr val="tx1"/>
                </a:solidFill>
              </a:rPr>
              <a:t>13+15°С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261387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29107</TotalTime>
  <Words>789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7058</cp:revision>
  <cp:lastPrinted>2021-07-01T09:11:30Z</cp:lastPrinted>
  <dcterms:created xsi:type="dcterms:W3CDTF">2018-03-27T06:03:00Z</dcterms:created>
  <dcterms:modified xsi:type="dcterms:W3CDTF">2026-04-04T06:47:04Z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