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2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95682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Ночью и утром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1°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2-7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1-3° тепла.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44880" y="3095013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34084" y="221715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7056435"/>
              </p:ext>
            </p:extLst>
          </p:nvPr>
        </p:nvGraphicFramePr>
        <p:xfrm>
          <a:off x="5044880" y="3886347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27585</TotalTime>
  <Words>677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4689</cp:revision>
  <cp:lastPrinted>2026-04-01T06:23:53Z</cp:lastPrinted>
  <dcterms:created xsi:type="dcterms:W3CDTF">2018-03-27T06:03:00Z</dcterms:created>
  <dcterms:modified xsi:type="dcterms:W3CDTF">2026-04-04T07:45:38Z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