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009375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1419" y="268354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219507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временами сильный дождь, гроза, град. Ветер северный, северо-западный 7-12 м/с. Температура воздуха ночью и днем 12-14 тепла.</a:t>
            </a:r>
          </a:p>
          <a:p>
            <a:pPr lvl="0" algn="just"/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06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дождь, временами сильный дождь, гроза, град. Ветер северо-западный 9-14, порывы 15-20 м/с. Температура воздуха 10-12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44603" y="3569344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29410</TotalTime>
  <Words>590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4211</cp:revision>
  <cp:lastPrinted>2021-10-15T03:50:29Z</cp:lastPrinted>
  <dcterms:created xsi:type="dcterms:W3CDTF">2018-03-27T06:03:00Z</dcterms:created>
  <dcterms:modified xsi:type="dcterms:W3CDTF">2026-04-04T06:18:04Z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