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8436294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05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04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небольшой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дождь, гроза, туман. Ветер северо-западный 15-20 м/с. Температура воздуха ночью 6-8, днем 14-16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06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апреля, ночью 06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20893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8223</cp:revision>
  <cp:lastPrinted>2021-07-01T03:56:27Z</cp:lastPrinted>
  <dcterms:created xsi:type="dcterms:W3CDTF">2018-03-27T06:03:00Z</dcterms:created>
  <dcterms:modified xsi:type="dcterms:W3CDTF">2026-04-04T07:50:07Z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