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1933731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западный, 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0-5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136547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0.587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63515</TotalTime>
  <Words>603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6955</cp:revision>
  <cp:lastPrinted>2021-02-03T11:37:00Z</cp:lastPrinted>
  <dcterms:created xsi:type="dcterms:W3CDTF">2018-03-27T06:03:00Z</dcterms:created>
  <dcterms:modified xsi:type="dcterms:W3CDTF">2026-04-04T06:48:26Z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