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715172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8543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ночью и утром дождь. Ветер юго-западный с переходом на северо-западный 9-14, утром и днем порывы 15-20 м/с. Температура воздуха ночью 7-9, днем 15-17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северо-западный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5-10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2-4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1838057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27444</TotalTime>
  <Words>610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4223</cp:revision>
  <cp:lastPrinted>2021-07-01T03:56:27Z</cp:lastPrinted>
  <dcterms:created xsi:type="dcterms:W3CDTF">2018-03-27T06:03:00Z</dcterms:created>
  <dcterms:modified xsi:type="dcterms:W3CDTF">2026-04-04T06:53:54Z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