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774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925016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8-13 м/с. Температура воздуха ночью 7-9, днем 20-22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48831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5789</TotalTime>
  <Words>549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1116</cp:revision>
  <cp:lastPrinted>2021-07-01T03:56:27Z</cp:lastPrinted>
  <dcterms:created xsi:type="dcterms:W3CDTF">2024-09-22T07:48:17Z</dcterms:created>
  <dcterms:modified xsi:type="dcterms:W3CDTF">2026-04-04T08:13:03Z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