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0595910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юго-западный, западный 7-12, днем 15-18 м/с. Температура воздуха ночью 7-9, днем 14-16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475146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25709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5173</cp:revision>
  <cp:lastPrinted>2021-07-01T03:56:27Z</cp:lastPrinted>
  <dcterms:created xsi:type="dcterms:W3CDTF">2018-03-27T06:03:00Z</dcterms:created>
  <dcterms:modified xsi:type="dcterms:W3CDTF">2026-04-04T07:57:50Z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