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22283547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99897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гроза. Ночью и утром туман. Ветер </a:t>
            </a:r>
            <a:r>
              <a:rPr lang="ru-RU" sz="110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6-8, днем 15-17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дождь, гроза. Туман.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6-8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39181</TotalTime>
  <Words>603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6788</cp:revision>
  <cp:lastPrinted>2021-07-01T03:56:27Z</cp:lastPrinted>
  <dcterms:created xsi:type="dcterms:W3CDTF">2018-03-27T06:03:00Z</dcterms:created>
  <dcterms:modified xsi:type="dcterms:W3CDTF">2026-04-04T06:32:58Z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