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75" d="100"/>
          <a:sy n="75" d="100"/>
        </p:scale>
        <p:origin x="-782" y="-23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220304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94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юго-западный 9-14, днем порывы 15-20 м/с. Температура воздуха ночью 4-6, днем 17-19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06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Туман.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северо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-западный 9-14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380318"/>
              </p:ext>
            </p:extLst>
          </p:nvPr>
        </p:nvGraphicFramePr>
        <p:xfrm>
          <a:off x="5149471" y="3876544"/>
          <a:ext cx="4415373" cy="22512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4.61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098611" y="298355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56262</TotalTime>
  <Words>643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7932</cp:revision>
  <cp:lastPrinted>2025-08-12T06:13:34Z</cp:lastPrinted>
  <dcterms:created xsi:type="dcterms:W3CDTF">2018-03-27T06:03:00Z</dcterms:created>
  <dcterms:modified xsi:type="dcterms:W3CDTF">2026-04-04T08:47:39Z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