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71473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04</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805035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04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05</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күндіз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17-19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06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06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3-5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a:t>
            </a:r>
            <a:r>
              <a:rPr lang="kk-KZ" sz="1100" b="1" dirty="0">
                <a:solidFill>
                  <a:prstClr val="black"/>
                </a:solidFill>
                <a:latin typeface="Times New Roman" panose="02020603050405020304" pitchFamily="18" charset="0"/>
                <a:cs typeface="Times New Roman" panose="02020603050405020304" pitchFamily="18" charset="0"/>
              </a:rPr>
              <a:t>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52209</TotalTime>
  <Words>601</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7543</cp:revision>
  <cp:lastPrinted>2025-07-15T07:11:11Z</cp:lastPrinted>
  <dcterms:created xsi:type="dcterms:W3CDTF">2018-03-27T06:03:00Z</dcterms:created>
  <dcterms:modified xsi:type="dcterms:W3CDTF">2026-04-04T06:22:09Z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