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8325315"/>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4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05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endParaRPr lang="ru-RU" altLang="ru-RU" sz="3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 altLang="ru-RU" sz="1200" b="1" dirty="0">
                <a:latin typeface="Times New Roman" pitchFamily="18" charset="0"/>
                <a:cs typeface="Times New Roman" pitchFamily="18" charset="0"/>
              </a:rPr>
              <a:t>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5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06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0571293"/>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15347" y="238344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20379</TotalTime>
  <Words>561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4152</cp:revision>
  <cp:lastPrinted>2021-07-01T03:56:27Z</cp:lastPrinted>
  <dcterms:created xsi:type="dcterms:W3CDTF">2018-03-27T06:03:00Z</dcterms:created>
  <dcterms:modified xsi:type="dcterms:W3CDTF">2026-04-04T07:52:47Z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