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6529778"/>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№94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04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8-13 м/с. Ауа температурасы түнде 7-9 градус жылы, күндіз 20-22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05 сәуір</a:t>
            </a:r>
            <a:r>
              <a:rPr lang="kk-KZ"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сәуірге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9364187"/>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25803</TotalTime>
  <Words>501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5055</cp:revision>
  <cp:lastPrinted>2021-07-01T07:38:07Z</cp:lastPrinted>
  <dcterms:created xsi:type="dcterms:W3CDTF">2018-03-27T06:03:00Z</dcterms:created>
  <dcterms:modified xsi:type="dcterms:W3CDTF">2026-04-04T08:13:51Z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