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9255324"/>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3646" y="285837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2187382"/>
              </p:ext>
            </p:extLst>
          </p:nvPr>
        </p:nvGraphicFramePr>
        <p:xfrm>
          <a:off x="5072359" y="5237124"/>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3646" y="459519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05</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05</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кей уақыттарда қатты жаңбыр, найзағай, бұршақ</a:t>
            </a:r>
            <a:r>
              <a:rPr lang="kk-KZ" sz="1100" dirty="0" smtClean="0">
                <a:solidFill>
                  <a:prstClr val="black"/>
                </a:solidFill>
                <a:latin typeface="Times New Roman" pitchFamily="18" charset="0"/>
                <a:cs typeface="Times New Roman" pitchFamily="18" charset="0"/>
              </a:rPr>
              <a:t>. Жел 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 </a:t>
            </a:r>
            <a:r>
              <a:rPr lang="kk-KZ" sz="1100">
                <a:solidFill>
                  <a:srgbClr val="000000"/>
                </a:solidFill>
                <a:latin typeface="Times New Roman" panose="02020603050405020304" pitchFamily="18" charset="0"/>
                <a:cs typeface="Times New Roman" panose="02020603050405020304" pitchFamily="18" charset="0"/>
                <a:sym typeface="+mn-ea"/>
              </a:rPr>
              <a:t>кей </a:t>
            </a:r>
            <a:r>
              <a:rPr lang="kk-KZ" sz="1100" smtClean="0">
                <a:solidFill>
                  <a:srgbClr val="000000"/>
                </a:solidFill>
                <a:latin typeface="Times New Roman" panose="02020603050405020304" pitchFamily="18" charset="0"/>
                <a:cs typeface="Times New Roman" panose="02020603050405020304" pitchFamily="18" charset="0"/>
                <a:sym typeface="+mn-ea"/>
              </a:rPr>
              <a:t>уақыттарда </a:t>
            </a:r>
            <a:r>
              <a:rPr lang="kk-KZ" sz="1100" dirty="0">
                <a:solidFill>
                  <a:srgbClr val="000000"/>
                </a:solidFill>
                <a:latin typeface="Times New Roman" panose="02020603050405020304" pitchFamily="18" charset="0"/>
                <a:cs typeface="Times New Roman" panose="02020603050405020304" pitchFamily="18" charset="0"/>
                <a:sym typeface="+mn-ea"/>
              </a:rPr>
              <a:t>қатты жаңбыр, найзағай, бұршақ.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srgbClr val="000000"/>
                </a:solidFill>
                <a:latin typeface="Times New Roman" panose="02020603050405020304" pitchFamily="18" charset="0"/>
                <a:cs typeface="Times New Roman" panose="02020603050405020304" pitchFamily="18" charset="0"/>
                <a:sym typeface="+mn-ea"/>
              </a:rPr>
              <a:t>м/с. Ауа температурасы </a:t>
            </a:r>
            <a:r>
              <a:rPr lang="kk-KZ" sz="1100" dirty="0" smtClean="0">
                <a:solidFill>
                  <a:srgbClr val="000000"/>
                </a:solidFill>
                <a:latin typeface="Times New Roman" panose="02020603050405020304" pitchFamily="18" charset="0"/>
                <a:cs typeface="Times New Roman" panose="02020603050405020304" pitchFamily="18" charset="0"/>
                <a:sym typeface="+mn-ea"/>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19731" y="380808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./Бекмұрзаева Б.Қ.</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31609</TotalTime>
  <Words>585</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4265</cp:revision>
  <cp:lastPrinted>2021-07-01T07:38:07Z</cp:lastPrinted>
  <dcterms:created xsi:type="dcterms:W3CDTF">2018-03-27T06:03:00Z</dcterms:created>
  <dcterms:modified xsi:type="dcterms:W3CDTF">2026-04-04T06:18:02Z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