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523469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05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7-12 м/с. Ауаның температурасы түнде 10-12, күндіз 22-24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06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06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1-13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611045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a:t>
                      </a:r>
                      <a:r>
                        <a:rPr lang="en-US"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en-US"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7506084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17474</TotalTime>
  <Words>553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4227</cp:revision>
  <cp:lastPrinted>2021-07-01T07:38:07Z</cp:lastPrinted>
  <dcterms:created xsi:type="dcterms:W3CDTF">2018-03-27T06:03:00Z</dcterms:created>
  <dcterms:modified xsi:type="dcterms:W3CDTF">2026-04-04T06:04:49Z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