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695482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a:t>
                      </a:r>
                      <a:r>
                        <a:rPr lang="kk-KZ"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6265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5</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4</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5</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және таңертең жаңбыр жауады. Оңтүстік-батыстан соғатын жел солтүстік-батысқа ауысады, күші 9-14, таңертең және күндіз екпіні 15-20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7-9, күндіз 15-17 жылы болады.</a:t>
            </a: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6</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5</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6</a:t>
            </a:r>
            <a:r>
              <a:rPr lang="ru-RU" altLang="ru-RU" sz="1200" b="1" dirty="0">
                <a:latin typeface="Times New Roman" panose="02020603050405020304" pitchFamily="18" charset="0"/>
                <a:cs typeface="Times New Roman" pitchFamily="18" charset="0"/>
              </a:rPr>
              <a:t> сәуірдің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5-10 м/с. Ауа температурасы 2-4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ыдырауына</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052734628"/>
              </p:ext>
            </p:extLst>
          </p:nvPr>
        </p:nvGraphicFramePr>
        <p:xfrm>
          <a:off x="5071897" y="4227616"/>
          <a:ext cx="4572000" cy="2153072"/>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33405">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21600</TotalTime>
  <Words>589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4138</cp:revision>
  <cp:lastPrinted>2021-07-01T07:38:07Z</cp:lastPrinted>
  <dcterms:created xsi:type="dcterms:W3CDTF">2018-03-27T06:03:00Z</dcterms:created>
  <dcterms:modified xsi:type="dcterms:W3CDTF">2026-04-04T06:53:56Z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