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229282"/>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сәуірге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04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7-12 м/с, күндіз екпіні 15-18 м/с. Ауа температурасы түнде 7-9 градус жылы, күндіз 14-16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06 </a:t>
            </a:r>
            <a:r>
              <a:rPr lang="kk-KZ" altLang="ru-RU" sz="1150" b="1" dirty="0">
                <a:latin typeface="Times New Roman" panose="02020603050405020304" pitchFamily="18" charset="0"/>
                <a:cs typeface="Times New Roman" panose="02020603050405020304" pitchFamily="18" charset="0"/>
              </a:rPr>
              <a:t>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a:latin typeface="Times New Roman" panose="02020603050405020304" pitchFamily="18" charset="0"/>
                <a:cs typeface="Times New Roman" panose="02020603050405020304" pitchFamily="18" charset="0"/>
              </a:rPr>
              <a:t>1-3 </a:t>
            </a:r>
            <a:r>
              <a:rPr lang="ru-RU" sz="1150" smtClean="0">
                <a:latin typeface="Times New Roman" panose="02020603050405020304" pitchFamily="18" charset="0"/>
                <a:cs typeface="Times New Roman" panose="02020603050405020304" pitchFamily="18" charset="0"/>
              </a:rPr>
              <a:t>градус 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625896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25560</TotalTime>
  <Words>561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5156</cp:revision>
  <cp:lastPrinted>2021-07-01T03:56:27Z</cp:lastPrinted>
  <dcterms:created xsi:type="dcterms:W3CDTF">2018-03-27T06:03:00Z</dcterms:created>
  <dcterms:modified xsi:type="dcterms:W3CDTF">2026-04-04T07:57:30Z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