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04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426695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04</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жаңбыр, найзағай, тұман. Солтүстік-батыстан жел соғады, күші 15-20 м/с. Ауа температурасы түнде 6-8, күндіз 14-16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05</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a:solidFill>
                  <a:srgbClr val="000000"/>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18235</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7809</cp:revision>
  <cp:lastPrinted>2021-07-01T03:56:27Z</cp:lastPrinted>
  <dcterms:created xsi:type="dcterms:W3CDTF">2018-03-27T06:03:00Z</dcterms:created>
  <dcterms:modified xsi:type="dcterms:W3CDTF">2026-04-04T07:50:27Z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