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400891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7937197"/>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1546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255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1.277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0.265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0.285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жаңбыр</a:t>
            </a:r>
            <a:r>
              <a:rPr lang="kk-KZ" sz="1100" dirty="0" smtClean="0">
                <a:latin typeface="Times New Roman" panose="02020603050405020304" pitchFamily="18" charset="0"/>
                <a:cs typeface="Times New Roman" panose="02020603050405020304" pitchFamily="18" charset="0"/>
              </a:rPr>
              <a:t>, найзағай.</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және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таңертең</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тұман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о</a:t>
            </a:r>
            <a:r>
              <a:rPr lang="kk-KZ" sz="1100" dirty="0" smtClean="0">
                <a:latin typeface="Times New Roman" panose="02020603050405020304" pitchFamily="18" charset="0"/>
                <a:cs typeface="Times New Roman" panose="02020603050405020304" pitchFamily="18" charset="0"/>
              </a:rPr>
              <a:t>ңтүстік-</a:t>
            </a:r>
            <a:r>
              <a:rPr lang="ru-RU" sz="1100" dirty="0" err="1" smtClean="0">
                <a:latin typeface="Times New Roman" panose="02020603050405020304" pitchFamily="18" charset="0"/>
                <a:cs typeface="Times New Roman" panose="02020603050405020304" pitchFamily="18" charset="0"/>
              </a:rPr>
              <a:t>шығ</a:t>
            </a:r>
            <a:r>
              <a:rPr lang="ru-RU" sz="1100" dirty="0" err="1" smtClean="0">
                <a:latin typeface="Times New Roman" panose="02020603050405020304" pitchFamily="18" charset="0"/>
                <a:cs typeface="Times New Roman" panose="02020603050405020304" pitchFamily="18" charset="0"/>
              </a:rPr>
              <a:t>ыстан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9-14 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6</a:t>
            </a:r>
            <a:r>
              <a:rPr lang="ru-RU" sz="1100" dirty="0" smtClean="0">
                <a:latin typeface="Times New Roman" panose="02020603050405020304" pitchFamily="18" charset="0"/>
                <a:cs typeface="Times New Roman" panose="02020603050405020304" pitchFamily="18" charset="0"/>
              </a:rPr>
              <a:t>-8,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15-17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smtClean="0">
                <a:latin typeface="Times New Roman" panose="02020603050405020304" pitchFamily="18" charset="0"/>
                <a:cs typeface="Times New Roman" panose="02020603050405020304" pitchFamily="18" charset="0"/>
              </a:rPr>
              <a:t>К</a:t>
            </a:r>
            <a:r>
              <a:rPr lang="kk-KZ" sz="1100" dirty="0" smtClean="0">
                <a:latin typeface="Times New Roman" pitchFamily="18" charset="0"/>
                <a:cs typeface="Times New Roman" pitchFamily="18" charset="0"/>
              </a:rPr>
              <a:t>өшпелі бұлтты, жаңбыр. Тұман. Жел оңтүстік-батыстан соғады, күші 9-14 м/с. Ауа температурасы 6-8 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40510</TotalTime>
  <Words>576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7431</cp:revision>
  <cp:lastPrinted>2021-07-01T03:56:27Z</cp:lastPrinted>
  <dcterms:created xsi:type="dcterms:W3CDTF">2018-03-27T06:03:00Z</dcterms:created>
  <dcterms:modified xsi:type="dcterms:W3CDTF">2026-04-04T06:32:53Z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