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05 сәуірге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04 сәуір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kk-KZ" altLang="ru-RU" sz="1200" b="1" dirty="0" smtClean="0">
                <a:latin typeface="Times New Roman" pitchFamily="18" charset="0"/>
                <a:ea typeface="Times New Roman KZ" pitchFamily="18" charset="0"/>
                <a:cs typeface="Times New Roman" pitchFamily="18" charset="0"/>
              </a:rPr>
              <a:t>05 сәуір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ru-RU" sz="1200" dirty="0" err="1" smtClean="0">
                <a:latin typeface="Times New Roman" pitchFamily="18" charset="0"/>
                <a:cs typeface="Times New Roman" pitchFamily="18" charset="0"/>
              </a:rPr>
              <a:t>Солтүстік-батыстан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2-7</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7-9</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22-24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06 сәуірге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05сәуір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06 </a:t>
            </a:r>
            <a:r>
              <a:rPr lang="ru-RU" sz="1200" b="1" dirty="0" err="1" smtClean="0">
                <a:latin typeface="Times New Roman" pitchFamily="18" charset="0"/>
                <a:ea typeface="Times New Roman KZ" pitchFamily="18" charset="0"/>
                <a:cs typeface="Times New Roman" pitchFamily="18" charset="0"/>
              </a:rPr>
              <a:t>сәуір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ru-RU" sz="1200" dirty="0" err="1" smtClean="0">
                <a:latin typeface="Times New Roman" pitchFamily="18" charset="0"/>
                <a:cs typeface="Times New Roman" pitchFamily="18" charset="0"/>
              </a:rPr>
              <a:t>Солтүстік-батыстан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3-8 м/с. Ауа температурасы </a:t>
            </a:r>
            <a:r>
              <a:rPr lang="kk-KZ" sz="1200" dirty="0" smtClean="0">
                <a:latin typeface="Times New Roman" pitchFamily="18" charset="0"/>
                <a:cs typeface="Times New Roman" pitchFamily="18" charset="0"/>
              </a:rPr>
              <a:t>7-9</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5024438" y="2928934"/>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сәуір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917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1,83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788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39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Айтуган </a:t>
            </a:r>
            <a:r>
              <a:rPr lang="kk-KZ" altLang="ru-RU" sz="1400" b="1" i="1" dirty="0" smtClean="0">
                <a:solidFill>
                  <a:srgbClr val="000000"/>
                </a:solidFill>
                <a:latin typeface="Times New Roman" panose="02020603050405020304" pitchFamily="18" charset="0"/>
                <a:cs typeface="Times New Roman" panose="02020603050405020304" pitchFamily="18" charset="0"/>
              </a:rPr>
              <a:t>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22538</TotalTime>
  <Words>518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5761</cp:revision>
  <cp:lastPrinted>2021-07-01T03:56:27Z</cp:lastPrinted>
  <dcterms:created xsi:type="dcterms:W3CDTF">2018-03-27T06:03:00Z</dcterms:created>
  <dcterms:modified xsi:type="dcterms:W3CDTF">2026-04-04T07:36:59Z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