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675013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244068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1,277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дождь, гроза. Ночью и утром туман. Ветер юго-западный, западный 9-14, днем порывы 15-20 м/с. Температура воздуха ночью 5-7, днем 12-14 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Туман.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5-10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3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-5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39214</TotalTime>
  <Words>608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6790</cp:revision>
  <cp:lastPrinted>2021-07-01T03:56:27Z</cp:lastPrinted>
  <dcterms:created xsi:type="dcterms:W3CDTF">2018-03-27T06:03:00Z</dcterms:created>
  <dcterms:modified xsi:type="dcterms:W3CDTF">2026-04-05T07:00:05Z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