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31534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4-9 м/с. Температура воздуха ночью 3-5°,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3-8 м/с. Температура воздуха 0-2° тепла. </a:t>
            </a:r>
          </a:p>
          <a:p>
            <a:pPr lvl="0"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57934" y="243335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770476"/>
              </p:ext>
            </p:extLst>
          </p:nvPr>
        </p:nvGraphicFramePr>
        <p:xfrm>
          <a:off x="5065676" y="424449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21255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4184</cp:revision>
  <cp:lastPrinted>2021-10-14T11:15:53Z</cp:lastPrinted>
  <dcterms:created xsi:type="dcterms:W3CDTF">2018-03-27T06:03:00Z</dcterms:created>
  <dcterms:modified xsi:type="dcterms:W3CDTF">2026-04-05T07:52:12Z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