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2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11950319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№95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апреля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без осадков. Ветер северо-восточный с переходом на юго-восточный 5-10 м/с. Температура воздуха ночью 6-8, днем 21-23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апреля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05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406711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5780</TotalTime>
  <Words>551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1117</cp:revision>
  <cp:lastPrinted>2021-07-01T03:56:27Z</cp:lastPrinted>
  <dcterms:created xsi:type="dcterms:W3CDTF">2024-09-22T07:48:17Z</dcterms:created>
  <dcterms:modified xsi:type="dcterms:W3CDTF">2026-04-05T07:41:18Z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