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99282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4250285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гроза, шквал. Ветер северо-восточный с переходом на юго-западный 8-13, днем порывы 15-20 м/с. Температура воздуха ночью 13-15, днем 23-25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гроза, шквал.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14380</TotalTime>
  <Words>618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4020</cp:revision>
  <cp:lastPrinted>2021-07-01T03:56:27Z</cp:lastPrinted>
  <dcterms:created xsi:type="dcterms:W3CDTF">2018-03-27T06:03:00Z</dcterms:created>
  <dcterms:modified xsi:type="dcterms:W3CDTF">2026-04-05T07:02:49Z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