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631757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9772399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дождь, гроза, шквал. Ветер северо-восточный с переходом на юго-западный 8-13, порывы 15-20 м/с. Температура воздуха ночью 14-16, днем 24-26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дождь, гроза, шквал. Ветер северо-восточный с переходом на юго-западный 8-13, порывы 15-20 м/с. Температура воздуха 14-16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85992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67314" y="3143248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14430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4033</cp:revision>
  <cp:lastPrinted>2021-07-01T03:56:27Z</cp:lastPrinted>
  <dcterms:created xsi:type="dcterms:W3CDTF">2018-03-27T06:03:00Z</dcterms:created>
  <dcterms:modified xsi:type="dcterms:W3CDTF">2026-04-05T07:24:07Z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