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32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613947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54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северо-западный с переходом на юго-восточный 5-10 м/с. Температура воздуха ночью 1-3, днем 15-17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северо-восточный, восточный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4-6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тепла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249578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27460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4224</cp:revision>
  <cp:lastPrinted>2021-07-01T03:56:27Z</cp:lastPrinted>
  <dcterms:created xsi:type="dcterms:W3CDTF">2018-03-27T06:03:00Z</dcterms:created>
  <dcterms:modified xsi:type="dcterms:W3CDTF">2026-04-05T08:11:16Z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